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483" r:id="rId3"/>
    <p:sldId id="259" r:id="rId4"/>
    <p:sldId id="485" r:id="rId5"/>
    <p:sldId id="484" r:id="rId6"/>
    <p:sldId id="486" r:id="rId7"/>
    <p:sldId id="488" r:id="rId8"/>
    <p:sldId id="4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C5439-835F-4403-8691-E5AF26F4209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C7D45-D68B-44A5-AFD3-F22EA533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38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81EE429B-DB61-4D18-985F-62ECE3B387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7937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94A785-4A97-4D18-AF99-5C89C39B86DB}" type="slidenum">
              <a:rPr kumimoji="0" lang="en-GB" alt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7937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9A28ED4-462B-4559-AF41-A5F37C6C95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BBB5CC2-788A-47EE-9E4D-EF1FF4E95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717B-479B-4B51-9740-CCD742EFB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6C9A8-A188-40FD-8ADE-0A95308C7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C1034-3C67-4BAA-AAF5-EE16BF113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537F9-7757-4CE4-AE1E-7EB301BC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3015-68FE-4216-8DE4-FA03B745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55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76C9-C450-41A8-B7FF-76246348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6B620-FFA7-435C-AB10-B4E41D96D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56C80-4997-41B8-9907-A55C9D6B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53A5-BE2E-46E5-B1BF-67937F11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EC6E3-B723-4E75-9063-45766F4D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4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6728E-7BE0-40CE-8322-550CEA7A1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331F0-A739-429F-BECA-921C602F2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95638-757F-4269-8260-87E3ECF1A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76B7C-A09A-4E54-9FE4-97B585C9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94977-60FA-47D7-A61D-138DFF3C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02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E8A39-50A0-4C97-B3CC-A9B954D2B6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16F819-F5A9-4942-9874-4222DF517D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F873E-0F15-425B-AF0F-FCFD627774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98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CE5C20-E4BC-4A39-BA39-1F9A46D8B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591517-E83D-4D5C-AD90-5AC072F02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96A1F9-F7DC-4D92-ACD9-497B8C025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385D6-4A77-4D15-9BD5-AB5F5B150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632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E4C562-7D62-49AF-9C50-84681924D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C8FD97-8A48-4DF9-B2A4-AFB1B45CE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344F82-1732-4857-A148-A0AC23019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D3EB9-731D-4E3A-A0FA-BA9AB4306F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010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E9347B79-253C-439E-A6E7-0430E706D7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3D17ECD3-9289-4AFB-B82A-C56C7DE4E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4ABB952F-7631-41B7-876E-55C393646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19B56-E554-4C68-B765-6545E6FF3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799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706458-037F-4C9E-8C56-095DF7021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29163B-6EAD-4200-8EB0-ED1AFB23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312E10-C929-4D47-910B-C2D1B8BC4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C982E-D609-4400-97EF-C9BD8F934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805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139B56A-1BFD-425E-937C-948D61AA9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CC58C1-260A-4455-9F9D-AFEAF1005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9A4CD6-B733-4B21-90A6-CB57FBAFE3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BC898-7DBB-43EA-BE22-D47384896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28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9B0515-E5CD-499B-89F7-F96EC01703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731714-45D5-4ACB-8524-608431E0B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02725B-0149-401A-8354-8314FA05B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E36CD-8DD7-4F17-9966-D146B17D0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68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DD742F52-8D5C-4D3A-95DB-1302FAB7B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49A1C9EA-E90F-40DE-A33C-1E2B2A0D7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BB37BA72-11C5-44C8-89CC-77124F0D6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18A94-9701-40D7-AF0F-342366A83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9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E092-6863-4E47-BED1-77D4C62D4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95B5-6466-4EA7-925E-B037E409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F342A-E9A5-404E-A19D-198DB1B57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1F5A-3D81-4457-9D65-E325F4D7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A500E-BD13-4655-A38D-9968B8A1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379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1437E1CB-FB74-4765-89DE-47D5DD963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334FBFE-96D0-415A-88F4-43BD39BDB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357EEA6A-DC43-4D27-8337-D432B3306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D2196-EDCC-474B-A994-22F3DDA21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023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A21A61-784C-4078-8963-95F877270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27BC5D-0017-456C-8A8C-B63FE29CD3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702642-7156-419B-884D-20696C6D5C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77DDB-11F0-433E-9231-E4D8C9968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966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642A84-DA64-426C-9141-B4CBDF579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275A6D-49E6-4A37-8E4E-6D3DFA95C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A98EDD-AD71-449C-A8BD-844113E15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B6E7F-1924-4D24-B8B5-9E4B4AB69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100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DF376931-FB3A-4B29-8F05-650A7959FF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F793173-8A6C-4DC9-BC6B-272C4650C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46ADF581-202B-4BBF-9EDD-E17E1C0E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FD9E-78E5-4469-B39D-EBFF6C174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42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40B080-ED4D-49E7-BAF5-4E039D470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1B826A-C6C9-492C-AA20-8DAAAB698C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0C143-F2AB-48B5-98BE-078C97E75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536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C0C26C-2AB3-4B48-BA5F-36A682719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0147A6-F061-40C8-B8A2-CDE52531C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IOP DClinPsy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0DB342-252C-427B-9ADD-CD4A9B28D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1191A-45B4-4094-B264-4208E4C45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67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EF09-A8F5-4797-8221-003277EA3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DEB35-AB62-43E4-951E-AC6C49185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44EDC-A35F-4C77-B0E8-23B49BB9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7B181-42D3-4A4D-B388-609F4870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99D59-4F1E-4969-A2F2-4A3DDE60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3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B1FA-6F02-4041-90BE-B49CD775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AB6DE-6162-4659-9956-8200854A0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F8149-F157-41F3-8EC2-57B5BB077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35944-35D8-46EC-B3EC-F1A60CE6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1104A-239A-4A6B-A52F-39B93941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4D114-72AF-4BED-9402-A493ECC9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0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C1199-D782-487E-A0AF-53906D410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08859-2FE4-4FED-85B8-781FFE255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2C178-3208-4177-AD3F-17B0C406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F662E4-64FA-4033-A012-2368701B4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87939-7328-4006-84A8-BFD2E324F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7F9F6-FE90-46DA-891A-0A11A3BE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8D4B8-3881-440D-AA47-EFCABBC5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AF845-C839-4C79-979A-CB0ACC79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15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C0639-DDE8-4592-9B02-18E92978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F70A0-F811-429F-84BD-3AFF766A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7AC2-35CF-43A1-B6BD-296FA5C9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9B7EE-2B2F-427C-9A26-98CC56D8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8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4DC9F-6BE3-4595-9430-6E0E3B1B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9FD61-C28C-4D2C-BD4C-4BE83373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E8621-3111-41CC-9B03-B86DFBA2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9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5320-C9E7-440C-976E-6E7DF44DB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3EF2-C3C9-4B4E-970E-8D4D15402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064FB-0BF9-4CAD-ADDB-6BF685499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08E6E-66D8-4159-8D9C-987FB5EA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B5B19-71EE-4F36-97A2-10F4ADB1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11BDD-60EA-4B94-BCA2-B87EF26B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7C4F1-DBD4-43C0-BE18-A45881AE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E8785-CFBB-4063-8910-96B4DF390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080D-A53B-4507-BB05-285A1A358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D357A-207D-4383-AA5A-6A5ACD2A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01EA6-D75C-4291-8027-DB0674B1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61796-B227-4C20-8055-7C7F69B2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8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2E4AC-14E1-47CF-918E-AE7ACD83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61B22-775B-46FA-84D7-7B456EA68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AD67A-FC48-41F3-AE3C-22AB14254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64DB-C562-41E6-B61E-DEE60785ADE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B876B-E87F-469B-8C88-F92807D5A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FCBC-5E91-4BD2-9420-8CB8FD381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4A4C6-3C56-4062-988A-714603168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6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430EE9-84E5-43FB-8D69-2EEE192AD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3055E9-3452-434B-8252-95D94712F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0100" name="Rectangle 4">
            <a:extLst>
              <a:ext uri="{FF2B5EF4-FFF2-40B4-BE49-F238E27FC236}">
                <a16:creationId xmlns:a16="http://schemas.microsoft.com/office/drawing/2014/main" id="{B70ACE55-9FE1-46F7-8036-B9F7A4D446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2" name="Rectangle 6">
            <a:extLst>
              <a:ext uri="{FF2B5EF4-FFF2-40B4-BE49-F238E27FC236}">
                <a16:creationId xmlns:a16="http://schemas.microsoft.com/office/drawing/2014/main" id="{604C7EB8-2CB7-4A4E-9805-B08833915F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554443A-770C-41CF-8501-B40A63E90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8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B6BC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B6BC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B6BC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B6BC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B6BC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">
            <a:extLst>
              <a:ext uri="{FF2B5EF4-FFF2-40B4-BE49-F238E27FC236}">
                <a16:creationId xmlns:a16="http://schemas.microsoft.com/office/drawing/2014/main" id="{C86A0FE2-B776-445D-AC6A-E1EC87B0A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4" y="209550"/>
            <a:ext cx="7431087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2">
            <a:extLst>
              <a:ext uri="{FF2B5EF4-FFF2-40B4-BE49-F238E27FC236}">
                <a16:creationId xmlns:a16="http://schemas.microsoft.com/office/drawing/2014/main" id="{C794672A-9F9C-411C-BA2A-12D13C4B2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01086" y="423068"/>
            <a:ext cx="3886200" cy="18970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3200" dirty="0">
                <a:solidFill>
                  <a:srgbClr val="222268"/>
                </a:solidFill>
              </a:rPr>
              <a:t>Overview</a:t>
            </a:r>
            <a:br>
              <a:rPr lang="en-US" altLang="en-US" sz="3200" dirty="0">
                <a:solidFill>
                  <a:srgbClr val="222268"/>
                </a:solidFill>
              </a:rPr>
            </a:br>
            <a:r>
              <a:rPr lang="en-US" altLang="en-US" sz="3200" dirty="0">
                <a:solidFill>
                  <a:srgbClr val="222268"/>
                </a:solidFill>
              </a:rPr>
              <a:t>MANTRA formulation</a:t>
            </a:r>
            <a:endParaRPr lang="en-US" altLang="en-US" sz="3200" u="sng" dirty="0">
              <a:solidFill>
                <a:srgbClr val="222268"/>
              </a:solidFill>
            </a:endParaRPr>
          </a:p>
        </p:txBody>
      </p:sp>
      <p:sp>
        <p:nvSpPr>
          <p:cNvPr id="54277" name="Rectangle 4">
            <a:extLst>
              <a:ext uri="{FF2B5EF4-FFF2-40B4-BE49-F238E27FC236}">
                <a16:creationId xmlns:a16="http://schemas.microsoft.com/office/drawing/2014/main" id="{6D9EC0AE-0439-47B4-90CE-6E5907049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09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B6BC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B6BC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B6BC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u="sng">
              <a:solidFill>
                <a:srgbClr val="000000"/>
              </a:solidFill>
            </a:endParaRPr>
          </a:p>
        </p:txBody>
      </p:sp>
      <p:sp>
        <p:nvSpPr>
          <p:cNvPr id="54278" name="Rectangle 5">
            <a:extLst>
              <a:ext uri="{FF2B5EF4-FFF2-40B4-BE49-F238E27FC236}">
                <a16:creationId xmlns:a16="http://schemas.microsoft.com/office/drawing/2014/main" id="{045B53FD-13AE-4DA7-87B7-E283FE69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9530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B6BC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B6BC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B6BC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u="sng">
              <a:solidFill>
                <a:srgbClr val="000000"/>
              </a:solidFill>
            </a:endParaRPr>
          </a:p>
        </p:txBody>
      </p:sp>
      <p:sp>
        <p:nvSpPr>
          <p:cNvPr id="54279" name="Rectangle 2">
            <a:extLst>
              <a:ext uri="{FF2B5EF4-FFF2-40B4-BE49-F238E27FC236}">
                <a16:creationId xmlns:a16="http://schemas.microsoft.com/office/drawing/2014/main" id="{8639AC30-83F3-4013-90AB-0ACA37AF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12714"/>
            <a:ext cx="1371600" cy="14239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6B6BC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B6BC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B6BC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B6BCF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C2BA73-7DDB-B041-96E9-14282C6A6CB2}"/>
              </a:ext>
            </a:extLst>
          </p:cNvPr>
          <p:cNvSpPr txBox="1"/>
          <p:nvPr/>
        </p:nvSpPr>
        <p:spPr>
          <a:xfrm>
            <a:off x="1243970" y="131967"/>
            <a:ext cx="22772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cs typeface="Arial"/>
              </a:rPr>
              <a:t>MANTRA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  <a:cs typeface="Arial"/>
            </a:endParaRPr>
          </a:p>
          <a:p>
            <a:pPr>
              <a:defRPr/>
            </a:pPr>
            <a:r>
              <a:rPr lang="en-GB" b="1" i="1" dirty="0">
                <a:solidFill>
                  <a:prstClr val="black"/>
                </a:solidFill>
                <a:cs typeface="Arial"/>
              </a:rPr>
              <a:t>What you bring to AN</a:t>
            </a:r>
            <a:endParaRPr lang="en-US" b="1" i="1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0524B-F832-4BC7-9DE6-1BA09DF08C7B}"/>
              </a:ext>
            </a:extLst>
          </p:cNvPr>
          <p:cNvSpPr txBox="1"/>
          <p:nvPr/>
        </p:nvSpPr>
        <p:spPr>
          <a:xfrm>
            <a:off x="2141316" y="1604939"/>
            <a:ext cx="3727856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Traits/personality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4A135B-1069-4654-BE9E-8A66A313D499}"/>
              </a:ext>
            </a:extLst>
          </p:cNvPr>
          <p:cNvSpPr txBox="1"/>
          <p:nvPr/>
        </p:nvSpPr>
        <p:spPr>
          <a:xfrm>
            <a:off x="6322831" y="1604939"/>
            <a:ext cx="3727856" cy="2154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Strengths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7B2EAB-D20D-4268-BE4F-6A12045D58E1}"/>
              </a:ext>
            </a:extLst>
          </p:cNvPr>
          <p:cNvSpPr txBox="1"/>
          <p:nvPr/>
        </p:nvSpPr>
        <p:spPr>
          <a:xfrm>
            <a:off x="6322831" y="4138762"/>
            <a:ext cx="3727855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Supports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5DBCF4-3FE7-4CDA-A754-F5D664682F1A}"/>
              </a:ext>
            </a:extLst>
          </p:cNvPr>
          <p:cNvSpPr txBox="1"/>
          <p:nvPr/>
        </p:nvSpPr>
        <p:spPr>
          <a:xfrm>
            <a:off x="2141315" y="4138762"/>
            <a:ext cx="3727856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Events/challenges/difficulties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887640C9-A01F-440A-8F23-5782FCC59611}"/>
              </a:ext>
            </a:extLst>
          </p:cNvPr>
          <p:cNvSpPr/>
          <p:nvPr/>
        </p:nvSpPr>
        <p:spPr>
          <a:xfrm>
            <a:off x="1838220" y="1304805"/>
            <a:ext cx="8475361" cy="5168944"/>
          </a:xfrm>
          <a:prstGeom prst="frame">
            <a:avLst>
              <a:gd name="adj1" fmla="val 161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1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C2BA73-7DDB-B041-96E9-14282C6A6CB2}"/>
              </a:ext>
            </a:extLst>
          </p:cNvPr>
          <p:cNvSpPr txBox="1"/>
          <p:nvPr/>
        </p:nvSpPr>
        <p:spPr>
          <a:xfrm>
            <a:off x="1243970" y="131967"/>
            <a:ext cx="42304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cs typeface="Arial"/>
              </a:rPr>
              <a:t>MANTRA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  <a:cs typeface="Arial"/>
            </a:endParaRPr>
          </a:p>
          <a:p>
            <a:pPr>
              <a:defRPr/>
            </a:pPr>
            <a:r>
              <a:rPr lang="en-GB" b="1" i="1" dirty="0">
                <a:solidFill>
                  <a:prstClr val="black"/>
                </a:solidFill>
                <a:cs typeface="Arial"/>
              </a:rPr>
              <a:t>What keep AN going: </a:t>
            </a:r>
            <a:r>
              <a:rPr lang="en-GB" b="1" i="1" dirty="0">
                <a:solidFill>
                  <a:srgbClr val="0070C0"/>
                </a:solidFill>
                <a:cs typeface="Arial"/>
              </a:rPr>
              <a:t>Valued nature of AN</a:t>
            </a:r>
            <a:endParaRPr lang="en-US" b="1" i="1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0524B-F832-4BC7-9DE6-1BA09DF08C7B}"/>
              </a:ext>
            </a:extLst>
          </p:cNvPr>
          <p:cNvSpPr txBox="1"/>
          <p:nvPr/>
        </p:nvSpPr>
        <p:spPr>
          <a:xfrm>
            <a:off x="4621620" y="1435946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AN mode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4A135B-1069-4654-BE9E-8A66A313D499}"/>
              </a:ext>
            </a:extLst>
          </p:cNvPr>
          <p:cNvSpPr txBox="1"/>
          <p:nvPr/>
        </p:nvSpPr>
        <p:spPr>
          <a:xfrm>
            <a:off x="815164" y="3283502"/>
            <a:ext cx="294876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7B2EAB-D20D-4268-BE4F-6A12045D58E1}"/>
              </a:ext>
            </a:extLst>
          </p:cNvPr>
          <p:cNvSpPr txBox="1"/>
          <p:nvPr/>
        </p:nvSpPr>
        <p:spPr>
          <a:xfrm>
            <a:off x="8428077" y="3314280"/>
            <a:ext cx="294876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5DBCF4-3FE7-4CDA-A754-F5D664682F1A}"/>
              </a:ext>
            </a:extLst>
          </p:cNvPr>
          <p:cNvSpPr txBox="1"/>
          <p:nvPr/>
        </p:nvSpPr>
        <p:spPr>
          <a:xfrm>
            <a:off x="4621620" y="5168000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57FC34C3-C953-4BE1-A297-B99A34DC56E6}"/>
              </a:ext>
            </a:extLst>
          </p:cNvPr>
          <p:cNvSpPr/>
          <p:nvPr/>
        </p:nvSpPr>
        <p:spPr>
          <a:xfrm>
            <a:off x="2289544" y="173310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EE8229EA-A75D-4A0D-B7DD-1B5373DF0735}"/>
              </a:ext>
            </a:extLst>
          </p:cNvPr>
          <p:cNvSpPr/>
          <p:nvPr/>
        </p:nvSpPr>
        <p:spPr>
          <a:xfrm rot="10800000">
            <a:off x="8063025" y="472085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0B38FF99-50F4-4BAB-A178-2AC68F5C92AE}"/>
              </a:ext>
            </a:extLst>
          </p:cNvPr>
          <p:cNvSpPr/>
          <p:nvPr/>
        </p:nvSpPr>
        <p:spPr>
          <a:xfrm rot="5400000">
            <a:off x="8302703" y="1618933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E32E2DCC-AC07-4B2C-AB3B-2DB111F096DD}"/>
              </a:ext>
            </a:extLst>
          </p:cNvPr>
          <p:cNvSpPr/>
          <p:nvPr/>
        </p:nvSpPr>
        <p:spPr>
          <a:xfrm rot="16200000">
            <a:off x="2570264" y="4427482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16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C2BA73-7DDB-B041-96E9-14282C6A6CB2}"/>
              </a:ext>
            </a:extLst>
          </p:cNvPr>
          <p:cNvSpPr txBox="1"/>
          <p:nvPr/>
        </p:nvSpPr>
        <p:spPr>
          <a:xfrm>
            <a:off x="1243970" y="131967"/>
            <a:ext cx="3607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cs typeface="Arial"/>
              </a:rPr>
              <a:t>MANTRA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  <a:cs typeface="Arial"/>
            </a:endParaRPr>
          </a:p>
          <a:p>
            <a:pPr>
              <a:defRPr/>
            </a:pPr>
            <a:r>
              <a:rPr lang="en-GB" b="1" i="1" dirty="0">
                <a:solidFill>
                  <a:prstClr val="black"/>
                </a:solidFill>
                <a:cs typeface="Arial"/>
              </a:rPr>
              <a:t>What keep AN going: </a:t>
            </a:r>
            <a:r>
              <a:rPr lang="en-GB" b="1" i="1" dirty="0">
                <a:solidFill>
                  <a:srgbClr val="0070C0"/>
                </a:solidFill>
                <a:cs typeface="Arial"/>
              </a:rPr>
              <a:t>Thinking style</a:t>
            </a:r>
            <a:endParaRPr lang="en-US" b="1" i="1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0524B-F832-4BC7-9DE6-1BA09DF08C7B}"/>
              </a:ext>
            </a:extLst>
          </p:cNvPr>
          <p:cNvSpPr txBox="1"/>
          <p:nvPr/>
        </p:nvSpPr>
        <p:spPr>
          <a:xfrm>
            <a:off x="4621620" y="1435946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AN mode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4A135B-1069-4654-BE9E-8A66A313D499}"/>
              </a:ext>
            </a:extLst>
          </p:cNvPr>
          <p:cNvSpPr txBox="1"/>
          <p:nvPr/>
        </p:nvSpPr>
        <p:spPr>
          <a:xfrm>
            <a:off x="815164" y="3283502"/>
            <a:ext cx="294876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7B2EAB-D20D-4268-BE4F-6A12045D58E1}"/>
              </a:ext>
            </a:extLst>
          </p:cNvPr>
          <p:cNvSpPr txBox="1"/>
          <p:nvPr/>
        </p:nvSpPr>
        <p:spPr>
          <a:xfrm>
            <a:off x="8428077" y="3314280"/>
            <a:ext cx="294876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5DBCF4-3FE7-4CDA-A754-F5D664682F1A}"/>
              </a:ext>
            </a:extLst>
          </p:cNvPr>
          <p:cNvSpPr txBox="1"/>
          <p:nvPr/>
        </p:nvSpPr>
        <p:spPr>
          <a:xfrm>
            <a:off x="4621620" y="5168000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57FC34C3-C953-4BE1-A297-B99A34DC56E6}"/>
              </a:ext>
            </a:extLst>
          </p:cNvPr>
          <p:cNvSpPr/>
          <p:nvPr/>
        </p:nvSpPr>
        <p:spPr>
          <a:xfrm>
            <a:off x="2289544" y="173310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EE8229EA-A75D-4A0D-B7DD-1B5373DF0735}"/>
              </a:ext>
            </a:extLst>
          </p:cNvPr>
          <p:cNvSpPr/>
          <p:nvPr/>
        </p:nvSpPr>
        <p:spPr>
          <a:xfrm rot="10800000">
            <a:off x="8063025" y="472085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0B38FF99-50F4-4BAB-A178-2AC68F5C92AE}"/>
              </a:ext>
            </a:extLst>
          </p:cNvPr>
          <p:cNvSpPr/>
          <p:nvPr/>
        </p:nvSpPr>
        <p:spPr>
          <a:xfrm rot="5400000">
            <a:off x="8302703" y="1618933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E32E2DCC-AC07-4B2C-AB3B-2DB111F096DD}"/>
              </a:ext>
            </a:extLst>
          </p:cNvPr>
          <p:cNvSpPr/>
          <p:nvPr/>
        </p:nvSpPr>
        <p:spPr>
          <a:xfrm rot="16200000">
            <a:off x="2570264" y="4427482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1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C2BA73-7DDB-B041-96E9-14282C6A6CB2}"/>
              </a:ext>
            </a:extLst>
          </p:cNvPr>
          <p:cNvSpPr txBox="1"/>
          <p:nvPr/>
        </p:nvSpPr>
        <p:spPr>
          <a:xfrm>
            <a:off x="1243970" y="131967"/>
            <a:ext cx="46397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cs typeface="Arial"/>
              </a:rPr>
              <a:t>MANTRA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  <a:cs typeface="Arial"/>
            </a:endParaRPr>
          </a:p>
          <a:p>
            <a:pPr>
              <a:defRPr/>
            </a:pPr>
            <a:r>
              <a:rPr lang="en-GB" b="1" i="1" dirty="0">
                <a:solidFill>
                  <a:prstClr val="black"/>
                </a:solidFill>
                <a:cs typeface="Arial"/>
              </a:rPr>
              <a:t>What keep AN going: </a:t>
            </a:r>
            <a:r>
              <a:rPr lang="en-GB" b="1" i="1" dirty="0">
                <a:solidFill>
                  <a:srgbClr val="0070C0"/>
                </a:solidFill>
                <a:cs typeface="Arial"/>
              </a:rPr>
              <a:t>Social &amp; Emotional Mind</a:t>
            </a:r>
            <a:endParaRPr lang="en-US" b="1" i="1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0524B-F832-4BC7-9DE6-1BA09DF08C7B}"/>
              </a:ext>
            </a:extLst>
          </p:cNvPr>
          <p:cNvSpPr txBox="1"/>
          <p:nvPr/>
        </p:nvSpPr>
        <p:spPr>
          <a:xfrm>
            <a:off x="4621620" y="1435946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AN mode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4A135B-1069-4654-BE9E-8A66A313D499}"/>
              </a:ext>
            </a:extLst>
          </p:cNvPr>
          <p:cNvSpPr txBox="1"/>
          <p:nvPr/>
        </p:nvSpPr>
        <p:spPr>
          <a:xfrm>
            <a:off x="815164" y="3283502"/>
            <a:ext cx="294876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7B2EAB-D20D-4268-BE4F-6A12045D58E1}"/>
              </a:ext>
            </a:extLst>
          </p:cNvPr>
          <p:cNvSpPr txBox="1"/>
          <p:nvPr/>
        </p:nvSpPr>
        <p:spPr>
          <a:xfrm>
            <a:off x="8428077" y="3314280"/>
            <a:ext cx="294876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5DBCF4-3FE7-4CDA-A754-F5D664682F1A}"/>
              </a:ext>
            </a:extLst>
          </p:cNvPr>
          <p:cNvSpPr txBox="1"/>
          <p:nvPr/>
        </p:nvSpPr>
        <p:spPr>
          <a:xfrm>
            <a:off x="4621620" y="5168000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57FC34C3-C953-4BE1-A297-B99A34DC56E6}"/>
              </a:ext>
            </a:extLst>
          </p:cNvPr>
          <p:cNvSpPr/>
          <p:nvPr/>
        </p:nvSpPr>
        <p:spPr>
          <a:xfrm>
            <a:off x="2289544" y="173310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EE8229EA-A75D-4A0D-B7DD-1B5373DF0735}"/>
              </a:ext>
            </a:extLst>
          </p:cNvPr>
          <p:cNvSpPr/>
          <p:nvPr/>
        </p:nvSpPr>
        <p:spPr>
          <a:xfrm rot="10800000">
            <a:off x="8063025" y="472085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0B38FF99-50F4-4BAB-A178-2AC68F5C92AE}"/>
              </a:ext>
            </a:extLst>
          </p:cNvPr>
          <p:cNvSpPr/>
          <p:nvPr/>
        </p:nvSpPr>
        <p:spPr>
          <a:xfrm rot="5400000">
            <a:off x="8302703" y="1618933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E32E2DCC-AC07-4B2C-AB3B-2DB111F096DD}"/>
              </a:ext>
            </a:extLst>
          </p:cNvPr>
          <p:cNvSpPr/>
          <p:nvPr/>
        </p:nvSpPr>
        <p:spPr>
          <a:xfrm rot="16200000">
            <a:off x="2570264" y="4427482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1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C2BA73-7DDB-B041-96E9-14282C6A6CB2}"/>
              </a:ext>
            </a:extLst>
          </p:cNvPr>
          <p:cNvSpPr txBox="1"/>
          <p:nvPr/>
        </p:nvSpPr>
        <p:spPr>
          <a:xfrm>
            <a:off x="1243970" y="131967"/>
            <a:ext cx="53626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cs typeface="Arial"/>
              </a:rPr>
              <a:t>MANTRA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  <a:cs typeface="Arial"/>
            </a:endParaRPr>
          </a:p>
          <a:p>
            <a:pPr>
              <a:defRPr/>
            </a:pPr>
            <a:r>
              <a:rPr lang="en-GB" b="1" i="1" dirty="0">
                <a:solidFill>
                  <a:prstClr val="black"/>
                </a:solidFill>
                <a:cs typeface="Arial"/>
              </a:rPr>
              <a:t>What keep AN going: </a:t>
            </a:r>
            <a:r>
              <a:rPr lang="en-GB" b="1" i="1" dirty="0">
                <a:solidFill>
                  <a:srgbClr val="0070C0"/>
                </a:solidFill>
                <a:cs typeface="Arial"/>
              </a:rPr>
              <a:t>How close others keep AN going</a:t>
            </a:r>
            <a:endParaRPr lang="en-US" b="1" i="1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0524B-F832-4BC7-9DE6-1BA09DF08C7B}"/>
              </a:ext>
            </a:extLst>
          </p:cNvPr>
          <p:cNvSpPr txBox="1"/>
          <p:nvPr/>
        </p:nvSpPr>
        <p:spPr>
          <a:xfrm>
            <a:off x="4621620" y="1435946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AN mode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4A135B-1069-4654-BE9E-8A66A313D499}"/>
              </a:ext>
            </a:extLst>
          </p:cNvPr>
          <p:cNvSpPr txBox="1"/>
          <p:nvPr/>
        </p:nvSpPr>
        <p:spPr>
          <a:xfrm>
            <a:off x="815164" y="3283502"/>
            <a:ext cx="294876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7B2EAB-D20D-4268-BE4F-6A12045D58E1}"/>
              </a:ext>
            </a:extLst>
          </p:cNvPr>
          <p:cNvSpPr txBox="1"/>
          <p:nvPr/>
        </p:nvSpPr>
        <p:spPr>
          <a:xfrm>
            <a:off x="8428077" y="3314280"/>
            <a:ext cx="294876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5DBCF4-3FE7-4CDA-A754-F5D664682F1A}"/>
              </a:ext>
            </a:extLst>
          </p:cNvPr>
          <p:cNvSpPr txBox="1"/>
          <p:nvPr/>
        </p:nvSpPr>
        <p:spPr>
          <a:xfrm>
            <a:off x="4621620" y="5168000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57FC34C3-C953-4BE1-A297-B99A34DC56E6}"/>
              </a:ext>
            </a:extLst>
          </p:cNvPr>
          <p:cNvSpPr/>
          <p:nvPr/>
        </p:nvSpPr>
        <p:spPr>
          <a:xfrm>
            <a:off x="2289544" y="173310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EE8229EA-A75D-4A0D-B7DD-1B5373DF0735}"/>
              </a:ext>
            </a:extLst>
          </p:cNvPr>
          <p:cNvSpPr/>
          <p:nvPr/>
        </p:nvSpPr>
        <p:spPr>
          <a:xfrm rot="10800000">
            <a:off x="8063025" y="472085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0B38FF99-50F4-4BAB-A178-2AC68F5C92AE}"/>
              </a:ext>
            </a:extLst>
          </p:cNvPr>
          <p:cNvSpPr/>
          <p:nvPr/>
        </p:nvSpPr>
        <p:spPr>
          <a:xfrm rot="5400000">
            <a:off x="8302703" y="1618933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E32E2DCC-AC07-4B2C-AB3B-2DB111F096DD}"/>
              </a:ext>
            </a:extLst>
          </p:cNvPr>
          <p:cNvSpPr/>
          <p:nvPr/>
        </p:nvSpPr>
        <p:spPr>
          <a:xfrm rot="16200000">
            <a:off x="2570264" y="4427482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0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C2BA73-7DDB-B041-96E9-14282C6A6CB2}"/>
              </a:ext>
            </a:extLst>
          </p:cNvPr>
          <p:cNvSpPr txBox="1"/>
          <p:nvPr/>
        </p:nvSpPr>
        <p:spPr>
          <a:xfrm>
            <a:off x="1243970" y="131967"/>
            <a:ext cx="31212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cs typeface="Arial"/>
              </a:rPr>
              <a:t>MANTRA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  <a:cs typeface="Arial"/>
            </a:endParaRPr>
          </a:p>
          <a:p>
            <a:pPr>
              <a:defRPr/>
            </a:pPr>
            <a:r>
              <a:rPr lang="en-GB" b="1" i="1" dirty="0">
                <a:solidFill>
                  <a:prstClr val="black"/>
                </a:solidFill>
                <a:cs typeface="Arial"/>
              </a:rPr>
              <a:t>What keep AN going: </a:t>
            </a:r>
            <a:r>
              <a:rPr lang="en-GB" b="1" i="1" dirty="0">
                <a:solidFill>
                  <a:srgbClr val="0070C0"/>
                </a:solidFill>
                <a:cs typeface="Arial"/>
              </a:rPr>
              <a:t>Free text</a:t>
            </a:r>
            <a:endParaRPr lang="en-US" b="1" i="1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0524B-F832-4BC7-9DE6-1BA09DF08C7B}"/>
              </a:ext>
            </a:extLst>
          </p:cNvPr>
          <p:cNvSpPr txBox="1"/>
          <p:nvPr/>
        </p:nvSpPr>
        <p:spPr>
          <a:xfrm>
            <a:off x="4621620" y="1435946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AN mode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4A135B-1069-4654-BE9E-8A66A313D499}"/>
              </a:ext>
            </a:extLst>
          </p:cNvPr>
          <p:cNvSpPr txBox="1"/>
          <p:nvPr/>
        </p:nvSpPr>
        <p:spPr>
          <a:xfrm>
            <a:off x="815164" y="3283502"/>
            <a:ext cx="294876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7B2EAB-D20D-4268-BE4F-6A12045D58E1}"/>
              </a:ext>
            </a:extLst>
          </p:cNvPr>
          <p:cNvSpPr txBox="1"/>
          <p:nvPr/>
        </p:nvSpPr>
        <p:spPr>
          <a:xfrm>
            <a:off x="8428077" y="3314280"/>
            <a:ext cx="294876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5DBCF4-3FE7-4CDA-A754-F5D664682F1A}"/>
              </a:ext>
            </a:extLst>
          </p:cNvPr>
          <p:cNvSpPr txBox="1"/>
          <p:nvPr/>
        </p:nvSpPr>
        <p:spPr>
          <a:xfrm>
            <a:off x="4621620" y="5168000"/>
            <a:ext cx="29487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Free text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57FC34C3-C953-4BE1-A297-B99A34DC56E6}"/>
              </a:ext>
            </a:extLst>
          </p:cNvPr>
          <p:cNvSpPr/>
          <p:nvPr/>
        </p:nvSpPr>
        <p:spPr>
          <a:xfrm>
            <a:off x="2289544" y="173310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EE8229EA-A75D-4A0D-B7DD-1B5373DF0735}"/>
              </a:ext>
            </a:extLst>
          </p:cNvPr>
          <p:cNvSpPr/>
          <p:nvPr/>
        </p:nvSpPr>
        <p:spPr>
          <a:xfrm rot="10800000">
            <a:off x="8063025" y="4720857"/>
            <a:ext cx="1839432" cy="1252683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9429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0B38FF99-50F4-4BAB-A178-2AC68F5C92AE}"/>
              </a:ext>
            </a:extLst>
          </p:cNvPr>
          <p:cNvSpPr/>
          <p:nvPr/>
        </p:nvSpPr>
        <p:spPr>
          <a:xfrm rot="5400000">
            <a:off x="8302703" y="1618933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E32E2DCC-AC07-4B2C-AB3B-2DB111F096DD}"/>
              </a:ext>
            </a:extLst>
          </p:cNvPr>
          <p:cNvSpPr/>
          <p:nvPr/>
        </p:nvSpPr>
        <p:spPr>
          <a:xfrm rot="16200000">
            <a:off x="2570264" y="4427482"/>
            <a:ext cx="1252682" cy="1839432"/>
          </a:xfrm>
          <a:prstGeom prst="bentArrow">
            <a:avLst>
              <a:gd name="adj1" fmla="val 10571"/>
              <a:gd name="adj2" fmla="val 14390"/>
              <a:gd name="adj3" fmla="val 25000"/>
              <a:gd name="adj4" fmla="val 750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9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109</Words>
  <Application>Microsoft Office PowerPoint</Application>
  <PresentationFormat>Widescreen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Default Design</vt:lpstr>
      <vt:lpstr>Overview MANTRA formulation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Davey, Amanda</dc:creator>
  <cp:lastModifiedBy>Allen, Karina</cp:lastModifiedBy>
  <cp:revision>9</cp:revision>
  <dcterms:created xsi:type="dcterms:W3CDTF">2020-05-06T09:43:48Z</dcterms:created>
  <dcterms:modified xsi:type="dcterms:W3CDTF">2023-01-30T12:24:28Z</dcterms:modified>
</cp:coreProperties>
</file>